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6" r:id="rId4"/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Questrial"/>
      <p:regular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Questrial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85382e92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485382e925_0_9:notes"/>
          <p:cNvSpPr/>
          <p:nvPr>
            <p:ph idx="2" type="sldImg"/>
          </p:nvPr>
        </p:nvSpPr>
        <p:spPr>
          <a:xfrm>
            <a:off x="1143203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485382e925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485382e925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485382e925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485382e925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48a548e6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48a548e6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8a548e67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8a548e67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48a548e67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48a548e67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48a548e67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48a548e67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48a548e67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48a548e67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8a548e67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8a548e67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48a548e67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48a548e67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48a548e67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48a548e67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8a548e672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8a548e672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48a548e672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48a548e67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48a548e67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48a548e67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48a548e67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48a548e67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48a548e67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48a548e67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48a548e672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48a548e672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48a548e672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48a548e67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485382e92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485382e92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85382e92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85382e92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85382e92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85382e92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85382e92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485382e92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485382e92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485382e92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85382e925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485382e925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85382e925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85382e925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98" name="Google Shape;98;p14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6858000" cy="3857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14"/>
          <p:cNvGrpSpPr/>
          <p:nvPr/>
        </p:nvGrpSpPr>
        <p:grpSpPr>
          <a:xfrm>
            <a:off x="0" y="0"/>
            <a:ext cx="1728788" cy="5143500"/>
            <a:chOff x="0" y="0"/>
            <a:chExt cx="2305051" cy="6858000"/>
          </a:xfrm>
        </p:grpSpPr>
        <p:sp>
          <p:nvSpPr>
            <p:cNvPr id="100" name="Google Shape;100;p14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6" name="Google Shape;106;p14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7" name="Google Shape;107;p14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9" name="Google Shape;109;p14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0" name="Google Shape;110;p14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3" name="Google Shape;113;p14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5" name="Google Shape;115;p14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8" name="Google Shape;118;p14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21" name="Google Shape;121;p14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23" name="Google Shape;123;p14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25" name="Google Shape;125;p14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27" name="Google Shape;127;p14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31" name="Google Shape;131;p14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32" name="Google Shape;132;p14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34" name="Google Shape;134;p14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35" name="Google Shape;135;p14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37" name="Google Shape;137;p14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39" name="Google Shape;139;p14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42" name="Google Shape;142;p14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44" name="Google Shape;144;p14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47" name="Google Shape;147;p14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48" name="Google Shape;148;p14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51" name="Google Shape;151;p14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53" name="Google Shape;153;p14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14"/>
          <p:cNvSpPr txBox="1"/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14"/>
          <p:cNvSpPr txBox="1"/>
          <p:nvPr>
            <p:ph idx="1" type="subTitle"/>
          </p:nvPr>
        </p:nvSpPr>
        <p:spPr>
          <a:xfrm>
            <a:off x="1407318" y="2701528"/>
            <a:ext cx="6593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56" name="Google Shape;156;p14"/>
          <p:cNvSpPr txBox="1"/>
          <p:nvPr>
            <p:ph idx="10" type="dt"/>
          </p:nvPr>
        </p:nvSpPr>
        <p:spPr>
          <a:xfrm>
            <a:off x="5308133" y="405765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4"/>
          <p:cNvSpPr txBox="1"/>
          <p:nvPr>
            <p:ph idx="11" type="ftr"/>
          </p:nvPr>
        </p:nvSpPr>
        <p:spPr>
          <a:xfrm>
            <a:off x="1407318" y="4057651"/>
            <a:ext cx="384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7422683" y="4057649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title"/>
          </p:nvPr>
        </p:nvSpPr>
        <p:spPr>
          <a:xfrm>
            <a:off x="856060" y="463889"/>
            <a:ext cx="74295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5"/>
          <p:cNvSpPr txBox="1"/>
          <p:nvPr>
            <p:ph idx="1" type="body"/>
          </p:nvPr>
        </p:nvSpPr>
        <p:spPr>
          <a:xfrm>
            <a:off x="856059" y="1687115"/>
            <a:ext cx="7429500" cy="26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62" name="Google Shape;162;p15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5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15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6"/>
          <p:cNvSpPr txBox="1"/>
          <p:nvPr>
            <p:ph type="title"/>
          </p:nvPr>
        </p:nvSpPr>
        <p:spPr>
          <a:xfrm>
            <a:off x="856058" y="1064419"/>
            <a:ext cx="74295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16"/>
          <p:cNvSpPr txBox="1"/>
          <p:nvPr>
            <p:ph idx="1" type="body"/>
          </p:nvPr>
        </p:nvSpPr>
        <p:spPr>
          <a:xfrm>
            <a:off x="856058" y="3318272"/>
            <a:ext cx="7429500" cy="10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" name="Google Shape;168;p16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16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6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856060" y="463889"/>
            <a:ext cx="74295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17"/>
          <p:cNvSpPr txBox="1"/>
          <p:nvPr>
            <p:ph idx="1" type="body"/>
          </p:nvPr>
        </p:nvSpPr>
        <p:spPr>
          <a:xfrm>
            <a:off x="856057" y="1687114"/>
            <a:ext cx="3658800" cy="26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74" name="Google Shape;174;p17"/>
          <p:cNvSpPr txBox="1"/>
          <p:nvPr>
            <p:ph idx="2" type="body"/>
          </p:nvPr>
        </p:nvSpPr>
        <p:spPr>
          <a:xfrm>
            <a:off x="4629150" y="1687114"/>
            <a:ext cx="3656400" cy="26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75" name="Google Shape;175;p17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7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7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 txBox="1"/>
          <p:nvPr>
            <p:ph type="title"/>
          </p:nvPr>
        </p:nvSpPr>
        <p:spPr>
          <a:xfrm>
            <a:off x="856058" y="464344"/>
            <a:ext cx="7429500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8"/>
          <p:cNvSpPr txBox="1"/>
          <p:nvPr>
            <p:ph idx="1" type="body"/>
          </p:nvPr>
        </p:nvSpPr>
        <p:spPr>
          <a:xfrm>
            <a:off x="1027514" y="1687114"/>
            <a:ext cx="3487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81" name="Google Shape;181;p18"/>
          <p:cNvSpPr txBox="1"/>
          <p:nvPr>
            <p:ph idx="2" type="body"/>
          </p:nvPr>
        </p:nvSpPr>
        <p:spPr>
          <a:xfrm>
            <a:off x="856057" y="2305048"/>
            <a:ext cx="3658800" cy="20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82" name="Google Shape;182;p18"/>
          <p:cNvSpPr txBox="1"/>
          <p:nvPr>
            <p:ph idx="3" type="body"/>
          </p:nvPr>
        </p:nvSpPr>
        <p:spPr>
          <a:xfrm>
            <a:off x="4800606" y="1687114"/>
            <a:ext cx="34851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83" name="Google Shape;183;p18"/>
          <p:cNvSpPr txBox="1"/>
          <p:nvPr>
            <p:ph idx="4" type="body"/>
          </p:nvPr>
        </p:nvSpPr>
        <p:spPr>
          <a:xfrm>
            <a:off x="4629150" y="2305048"/>
            <a:ext cx="3656400" cy="20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84" name="Google Shape;184;p18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18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8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/>
          <p:nvPr>
            <p:ph type="title"/>
          </p:nvPr>
        </p:nvSpPr>
        <p:spPr>
          <a:xfrm>
            <a:off x="856060" y="463889"/>
            <a:ext cx="74295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9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19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9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0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0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type="title"/>
          </p:nvPr>
        </p:nvSpPr>
        <p:spPr>
          <a:xfrm>
            <a:off x="860029" y="457201"/>
            <a:ext cx="2892000" cy="122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3867150" y="444500"/>
            <a:ext cx="4418400" cy="38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99" name="Google Shape;199;p21"/>
          <p:cNvSpPr txBox="1"/>
          <p:nvPr>
            <p:ph idx="2" type="body"/>
          </p:nvPr>
        </p:nvSpPr>
        <p:spPr>
          <a:xfrm>
            <a:off x="860029" y="1687114"/>
            <a:ext cx="2892000" cy="26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00" name="Google Shape;200;p21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1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856060" y="457200"/>
            <a:ext cx="4450800" cy="122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2"/>
          <p:cNvSpPr/>
          <p:nvPr>
            <p:ph idx="2" type="pic"/>
          </p:nvPr>
        </p:nvSpPr>
        <p:spPr>
          <a:xfrm>
            <a:off x="5535541" y="457201"/>
            <a:ext cx="2750100" cy="3886200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6" name="Google Shape;206;p22"/>
          <p:cNvSpPr txBox="1"/>
          <p:nvPr>
            <p:ph idx="1" type="body"/>
          </p:nvPr>
        </p:nvSpPr>
        <p:spPr>
          <a:xfrm>
            <a:off x="856057" y="1687114"/>
            <a:ext cx="4450800" cy="26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07" name="Google Shape;207;p22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2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2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anoramic Picture with Caption">
  <p:cSld name="Panoramic Picture with Caption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856057" y="3228498"/>
            <a:ext cx="74343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3"/>
          <p:cNvSpPr/>
          <p:nvPr>
            <p:ph idx="2" type="pic"/>
          </p:nvPr>
        </p:nvSpPr>
        <p:spPr>
          <a:xfrm>
            <a:off x="856058" y="454819"/>
            <a:ext cx="7434300" cy="2474700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856023" y="3843015"/>
            <a:ext cx="74331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14" name="Google Shape;214;p23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3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3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856092" y="457200"/>
            <a:ext cx="74295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4"/>
          <p:cNvSpPr txBox="1"/>
          <p:nvPr>
            <p:ph idx="1" type="body"/>
          </p:nvPr>
        </p:nvSpPr>
        <p:spPr>
          <a:xfrm>
            <a:off x="856057" y="3314699"/>
            <a:ext cx="74283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20" name="Google Shape;220;p24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4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24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type="title"/>
          </p:nvPr>
        </p:nvSpPr>
        <p:spPr>
          <a:xfrm>
            <a:off x="1084659" y="457199"/>
            <a:ext cx="6977100" cy="20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1290483" y="2524168"/>
            <a:ext cx="6564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26" name="Google Shape;226;p25"/>
          <p:cNvSpPr txBox="1"/>
          <p:nvPr>
            <p:ph idx="2" type="body"/>
          </p:nvPr>
        </p:nvSpPr>
        <p:spPr>
          <a:xfrm>
            <a:off x="856058" y="3232439"/>
            <a:ext cx="7429500" cy="11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27" name="Google Shape;227;p25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5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5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25"/>
          <p:cNvSpPr txBox="1"/>
          <p:nvPr/>
        </p:nvSpPr>
        <p:spPr>
          <a:xfrm>
            <a:off x="677634" y="549295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b="0" i="0" lang="en" sz="8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  <a:endParaRPr/>
          </a:p>
        </p:txBody>
      </p:sp>
      <p:sp>
        <p:nvSpPr>
          <p:cNvPr id="231" name="Google Shape;231;p25"/>
          <p:cNvSpPr txBox="1"/>
          <p:nvPr/>
        </p:nvSpPr>
        <p:spPr>
          <a:xfrm>
            <a:off x="7903028" y="2073729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b="0" i="0" lang="en" sz="8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>
            <p:ph type="title"/>
          </p:nvPr>
        </p:nvSpPr>
        <p:spPr>
          <a:xfrm>
            <a:off x="856057" y="1600531"/>
            <a:ext cx="7429500" cy="18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6"/>
          <p:cNvSpPr txBox="1"/>
          <p:nvPr>
            <p:ph idx="1" type="body"/>
          </p:nvPr>
        </p:nvSpPr>
        <p:spPr>
          <a:xfrm>
            <a:off x="856023" y="3493241"/>
            <a:ext cx="74283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35" name="Google Shape;235;p26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26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6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 txBox="1"/>
          <p:nvPr>
            <p:ph type="title"/>
          </p:nvPr>
        </p:nvSpPr>
        <p:spPr>
          <a:xfrm>
            <a:off x="856060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7"/>
          <p:cNvSpPr txBox="1"/>
          <p:nvPr>
            <p:ph idx="1" type="body"/>
          </p:nvPr>
        </p:nvSpPr>
        <p:spPr>
          <a:xfrm>
            <a:off x="856057" y="2005847"/>
            <a:ext cx="23976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41" name="Google Shape;241;p27"/>
          <p:cNvSpPr txBox="1"/>
          <p:nvPr>
            <p:ph idx="2" type="body"/>
          </p:nvPr>
        </p:nvSpPr>
        <p:spPr>
          <a:xfrm>
            <a:off x="845938" y="2520197"/>
            <a:ext cx="24066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42" name="Google Shape;242;p27"/>
          <p:cNvSpPr txBox="1"/>
          <p:nvPr>
            <p:ph idx="3" type="body"/>
          </p:nvPr>
        </p:nvSpPr>
        <p:spPr>
          <a:xfrm>
            <a:off x="3386075" y="2008226"/>
            <a:ext cx="23883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43" name="Google Shape;243;p27"/>
          <p:cNvSpPr txBox="1"/>
          <p:nvPr>
            <p:ph idx="4" type="body"/>
          </p:nvPr>
        </p:nvSpPr>
        <p:spPr>
          <a:xfrm>
            <a:off x="3378160" y="2522576"/>
            <a:ext cx="23970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44" name="Google Shape;244;p27"/>
          <p:cNvSpPr txBox="1"/>
          <p:nvPr>
            <p:ph idx="5" type="body"/>
          </p:nvPr>
        </p:nvSpPr>
        <p:spPr>
          <a:xfrm>
            <a:off x="5889332" y="2005847"/>
            <a:ext cx="23961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45" name="Google Shape;245;p27"/>
          <p:cNvSpPr txBox="1"/>
          <p:nvPr>
            <p:ph idx="6" type="body"/>
          </p:nvPr>
        </p:nvSpPr>
        <p:spPr>
          <a:xfrm>
            <a:off x="5889332" y="2520197"/>
            <a:ext cx="23961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46" name="Google Shape;246;p27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27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27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icture Column">
  <p:cSld name="3 Picture Column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28"/>
          <p:cNvSpPr txBox="1"/>
          <p:nvPr>
            <p:ph idx="1" type="body"/>
          </p:nvPr>
        </p:nvSpPr>
        <p:spPr>
          <a:xfrm>
            <a:off x="856060" y="3303447"/>
            <a:ext cx="23964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52" name="Google Shape;252;p28"/>
          <p:cNvSpPr/>
          <p:nvPr>
            <p:ph idx="2" type="pic"/>
          </p:nvPr>
        </p:nvSpPr>
        <p:spPr>
          <a:xfrm>
            <a:off x="856060" y="2000249"/>
            <a:ext cx="23964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53" name="Google Shape;253;p28"/>
          <p:cNvSpPr txBox="1"/>
          <p:nvPr>
            <p:ph idx="3" type="body"/>
          </p:nvPr>
        </p:nvSpPr>
        <p:spPr>
          <a:xfrm>
            <a:off x="856060" y="3735643"/>
            <a:ext cx="23964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54" name="Google Shape;254;p28"/>
          <p:cNvSpPr txBox="1"/>
          <p:nvPr>
            <p:ph idx="4" type="body"/>
          </p:nvPr>
        </p:nvSpPr>
        <p:spPr>
          <a:xfrm>
            <a:off x="3366790" y="3303447"/>
            <a:ext cx="24003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55" name="Google Shape;255;p28"/>
          <p:cNvSpPr/>
          <p:nvPr>
            <p:ph idx="5" type="pic"/>
          </p:nvPr>
        </p:nvSpPr>
        <p:spPr>
          <a:xfrm>
            <a:off x="3366790" y="2000249"/>
            <a:ext cx="23991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6" type="body"/>
          </p:nvPr>
        </p:nvSpPr>
        <p:spPr>
          <a:xfrm>
            <a:off x="3365695" y="3735643"/>
            <a:ext cx="2400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57" name="Google Shape;257;p28"/>
          <p:cNvSpPr txBox="1"/>
          <p:nvPr>
            <p:ph idx="7" type="body"/>
          </p:nvPr>
        </p:nvSpPr>
        <p:spPr>
          <a:xfrm>
            <a:off x="5889425" y="3303446"/>
            <a:ext cx="23931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58" name="Google Shape;258;p28"/>
          <p:cNvSpPr/>
          <p:nvPr>
            <p:ph idx="8" type="pic"/>
          </p:nvPr>
        </p:nvSpPr>
        <p:spPr>
          <a:xfrm>
            <a:off x="5889332" y="2000249"/>
            <a:ext cx="23961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59" name="Google Shape;259;p28"/>
          <p:cNvSpPr txBox="1"/>
          <p:nvPr>
            <p:ph idx="9" type="body"/>
          </p:nvPr>
        </p:nvSpPr>
        <p:spPr>
          <a:xfrm>
            <a:off x="5889332" y="3735640"/>
            <a:ext cx="2396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60" name="Google Shape;260;p28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8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8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/>
          <p:nvPr>
            <p:ph type="title"/>
          </p:nvPr>
        </p:nvSpPr>
        <p:spPr>
          <a:xfrm>
            <a:off x="856060" y="463889"/>
            <a:ext cx="74295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29"/>
          <p:cNvSpPr txBox="1"/>
          <p:nvPr>
            <p:ph idx="1" type="body"/>
          </p:nvPr>
        </p:nvSpPr>
        <p:spPr>
          <a:xfrm rot="5400000">
            <a:off x="3242558" y="-699385"/>
            <a:ext cx="2656500" cy="7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66" name="Google Shape;266;p29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9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29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/>
          <p:nvPr>
            <p:ph type="title"/>
          </p:nvPr>
        </p:nvSpPr>
        <p:spPr>
          <a:xfrm rot="5400000">
            <a:off x="5590508" y="1648349"/>
            <a:ext cx="3886200" cy="150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0"/>
          <p:cNvSpPr txBox="1"/>
          <p:nvPr>
            <p:ph idx="1" type="body"/>
          </p:nvPr>
        </p:nvSpPr>
        <p:spPr>
          <a:xfrm rot="5400000">
            <a:off x="1818750" y="-505351"/>
            <a:ext cx="3886200" cy="5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72" name="Google Shape;272;p30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30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30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8.xml"/><Relationship Id="rId6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1" name="Google Shape;51;p13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6858000" cy="3857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13"/>
          <p:cNvGrpSpPr/>
          <p:nvPr/>
        </p:nvGrpSpPr>
        <p:grpSpPr>
          <a:xfrm>
            <a:off x="-10716" y="0"/>
            <a:ext cx="9040416" cy="5143500"/>
            <a:chOff x="-14288" y="0"/>
            <a:chExt cx="12053888" cy="6858000"/>
          </a:xfrm>
        </p:grpSpPr>
        <p:grpSp>
          <p:nvGrpSpPr>
            <p:cNvPr id="53" name="Google Shape;53;p13"/>
            <p:cNvGrpSpPr/>
            <p:nvPr/>
          </p:nvGrpSpPr>
          <p:grpSpPr>
            <a:xfrm>
              <a:off x="-14288" y="0"/>
              <a:ext cx="1220788" cy="6858000"/>
              <a:chOff x="-14288" y="0"/>
              <a:chExt cx="1220788" cy="6858000"/>
            </a:xfrm>
          </p:grpSpPr>
          <p:sp>
            <p:nvSpPr>
              <p:cNvPr id="54" name="Google Shape;54;p13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1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1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1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58" name="Google Shape;58;p1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60" name="Google Shape;60;p1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61" name="Google Shape;61;p1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64" name="Google Shape;64;p1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5" name="Google Shape;65;p1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66" name="Google Shape;66;p1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67" name="Google Shape;67;p1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68" name="Google Shape;68;p1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69" name="Google Shape;69;p1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1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72" name="Google Shape;72;p1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74" name="Google Shape;74;p1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76" name="Google Shape;76;p1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77" name="Google Shape;77;p1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80" name="Google Shape;80;p1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" name="Google Shape;81;p13"/>
            <p:cNvGrpSpPr/>
            <p:nvPr/>
          </p:nvGrpSpPr>
          <p:grpSpPr>
            <a:xfrm>
              <a:off x="11364912" y="0"/>
              <a:ext cx="674688" cy="6848475"/>
              <a:chOff x="11364912" y="0"/>
              <a:chExt cx="674688" cy="6848475"/>
            </a:xfrm>
          </p:grpSpPr>
          <p:sp>
            <p:nvSpPr>
              <p:cNvPr id="82" name="Google Shape;82;p1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83" name="Google Shape;83;p1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86" name="Google Shape;86;p1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88" name="Google Shape;88;p1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90" name="Google Shape;90;p1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" name="Google Shape;92;p13"/>
          <p:cNvSpPr txBox="1"/>
          <p:nvPr>
            <p:ph type="title"/>
          </p:nvPr>
        </p:nvSpPr>
        <p:spPr>
          <a:xfrm>
            <a:off x="856060" y="463889"/>
            <a:ext cx="74295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3" name="Google Shape;93;p13"/>
          <p:cNvSpPr txBox="1"/>
          <p:nvPr>
            <p:ph idx="1" type="body"/>
          </p:nvPr>
        </p:nvSpPr>
        <p:spPr>
          <a:xfrm>
            <a:off x="856059" y="1687115"/>
            <a:ext cx="7429500" cy="26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12" type="sldNum"/>
          </p:nvPr>
        </p:nvSpPr>
        <p:spPr>
          <a:xfrm>
            <a:off x="7707241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1"/>
          <p:cNvSpPr txBox="1"/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</a:pPr>
            <a:r>
              <a:rPr lang="en"/>
              <a:t>Final</a:t>
            </a:r>
            <a:r>
              <a:rPr lang="en"/>
              <a:t> Youtube Project</a:t>
            </a:r>
            <a:endParaRPr/>
          </a:p>
        </p:txBody>
      </p:sp>
      <p:sp>
        <p:nvSpPr>
          <p:cNvPr id="280" name="Google Shape;280;p31"/>
          <p:cNvSpPr txBox="1"/>
          <p:nvPr>
            <p:ph idx="1" type="subTitle"/>
          </p:nvPr>
        </p:nvSpPr>
        <p:spPr>
          <a:xfrm>
            <a:off x="1407318" y="2701528"/>
            <a:ext cx="6593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en"/>
              <a:t>VARUN VENKITACHALAM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en"/>
              <a:t>RYAN TANG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en"/>
              <a:t>CHAMATH GAMALATH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0"/>
          <p:cNvSpPr txBox="1"/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40"/>
          <p:cNvSpPr txBox="1"/>
          <p:nvPr>
            <p:ph idx="1" type="subTitle"/>
          </p:nvPr>
        </p:nvSpPr>
        <p:spPr>
          <a:xfrm>
            <a:off x="1407318" y="2701528"/>
            <a:ext cx="65937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2" name="Google Shape;34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1"/>
          <p:cNvSpPr txBox="1"/>
          <p:nvPr>
            <p:ph type="ctrTitle"/>
          </p:nvPr>
        </p:nvSpPr>
        <p:spPr>
          <a:xfrm>
            <a:off x="1550518" y="961097"/>
            <a:ext cx="65937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MapReduce</a:t>
            </a:r>
            <a:endParaRPr sz="5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2"/>
          <p:cNvSpPr txBox="1"/>
          <p:nvPr>
            <p:ph type="ctrTitle"/>
          </p:nvPr>
        </p:nvSpPr>
        <p:spPr>
          <a:xfrm>
            <a:off x="-92525" y="1193400"/>
            <a:ext cx="4878000" cy="1443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        </a:t>
            </a:r>
            <a:r>
              <a:rPr lang="en" sz="3000"/>
              <a:t>Map Reduce Top5Categories.java</a:t>
            </a:r>
            <a:endParaRPr sz="3000"/>
          </a:p>
        </p:txBody>
      </p:sp>
      <p:pic>
        <p:nvPicPr>
          <p:cNvPr id="353" name="Google Shape;353;p42"/>
          <p:cNvPicPr preferRelativeResize="0"/>
          <p:nvPr/>
        </p:nvPicPr>
        <p:blipFill rotWithShape="1">
          <a:blip r:embed="rId3">
            <a:alphaModFix/>
          </a:blip>
          <a:srcRect b="0" l="0" r="25423" t="0"/>
          <a:stretch/>
        </p:blipFill>
        <p:spPr>
          <a:xfrm>
            <a:off x="3869250" y="248675"/>
            <a:ext cx="5164698" cy="46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575" y="152400"/>
            <a:ext cx="772653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44"/>
          <p:cNvPicPr preferRelativeResize="0"/>
          <p:nvPr/>
        </p:nvPicPr>
        <p:blipFill rotWithShape="1">
          <a:blip r:embed="rId3">
            <a:alphaModFix/>
          </a:blip>
          <a:srcRect b="0" l="0" r="25099" t="0"/>
          <a:stretch/>
        </p:blipFill>
        <p:spPr>
          <a:xfrm>
            <a:off x="0" y="379150"/>
            <a:ext cx="5659576" cy="4645026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4"/>
          <p:cNvSpPr txBox="1"/>
          <p:nvPr>
            <p:ph type="ctrTitle"/>
          </p:nvPr>
        </p:nvSpPr>
        <p:spPr>
          <a:xfrm>
            <a:off x="5826650" y="1333875"/>
            <a:ext cx="4878000" cy="1443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      Map Reduce    VideoRatings.java</a:t>
            </a:r>
            <a:endParaRPr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025" y="152400"/>
            <a:ext cx="759079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6"/>
          <p:cNvSpPr txBox="1"/>
          <p:nvPr>
            <p:ph type="ctrTitle"/>
          </p:nvPr>
        </p:nvSpPr>
        <p:spPr>
          <a:xfrm>
            <a:off x="1407318" y="1474272"/>
            <a:ext cx="65937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Hadoop from Xsede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25750"/>
            <a:ext cx="8839197" cy="4262934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7"/>
          <p:cNvSpPr txBox="1"/>
          <p:nvPr/>
        </p:nvSpPr>
        <p:spPr>
          <a:xfrm>
            <a:off x="1742350" y="250600"/>
            <a:ext cx="68739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7"/>
          <p:cNvSpPr txBox="1"/>
          <p:nvPr>
            <p:ph type="ctrTitle"/>
          </p:nvPr>
        </p:nvSpPr>
        <p:spPr>
          <a:xfrm>
            <a:off x="1275150" y="-1"/>
            <a:ext cx="6593700" cy="87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8"/>
          <p:cNvSpPr txBox="1"/>
          <p:nvPr/>
        </p:nvSpPr>
        <p:spPr>
          <a:xfrm>
            <a:off x="1742350" y="250600"/>
            <a:ext cx="68739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48"/>
          <p:cNvSpPr txBox="1"/>
          <p:nvPr>
            <p:ph type="ctrTitle"/>
          </p:nvPr>
        </p:nvSpPr>
        <p:spPr>
          <a:xfrm>
            <a:off x="1275150" y="-1"/>
            <a:ext cx="6593700" cy="87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Start-hadoop</a:t>
            </a:r>
            <a:r>
              <a:rPr lang="en"/>
              <a:t> </a:t>
            </a:r>
            <a:endParaRPr/>
          </a:p>
        </p:txBody>
      </p:sp>
      <p:pic>
        <p:nvPicPr>
          <p:cNvPr id="388" name="Google Shape;3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975" y="766100"/>
            <a:ext cx="7891276" cy="437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9"/>
          <p:cNvSpPr txBox="1"/>
          <p:nvPr/>
        </p:nvSpPr>
        <p:spPr>
          <a:xfrm>
            <a:off x="1742350" y="250600"/>
            <a:ext cx="68739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9"/>
          <p:cNvSpPr txBox="1"/>
          <p:nvPr>
            <p:ph type="ctrTitle"/>
          </p:nvPr>
        </p:nvSpPr>
        <p:spPr>
          <a:xfrm>
            <a:off x="1191600" y="883099"/>
            <a:ext cx="6593700" cy="87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jar files for Execution</a:t>
            </a:r>
            <a:r>
              <a:rPr lang="en"/>
              <a:t> </a:t>
            </a:r>
            <a:endParaRPr/>
          </a:p>
        </p:txBody>
      </p:sp>
      <p:pic>
        <p:nvPicPr>
          <p:cNvPr id="395" name="Google Shape;395;p49"/>
          <p:cNvPicPr preferRelativeResize="0"/>
          <p:nvPr/>
        </p:nvPicPr>
        <p:blipFill rotWithShape="1">
          <a:blip r:embed="rId3">
            <a:alphaModFix/>
          </a:blip>
          <a:srcRect b="0" l="0" r="38578" t="67053"/>
          <a:stretch/>
        </p:blipFill>
        <p:spPr>
          <a:xfrm>
            <a:off x="234988" y="1885575"/>
            <a:ext cx="8674023" cy="26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2"/>
          <p:cNvSpPr txBox="1"/>
          <p:nvPr>
            <p:ph type="ctrTitle"/>
          </p:nvPr>
        </p:nvSpPr>
        <p:spPr>
          <a:xfrm>
            <a:off x="1804949" y="270274"/>
            <a:ext cx="5534100" cy="11703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Overview:</a:t>
            </a:r>
            <a:endParaRPr/>
          </a:p>
        </p:txBody>
      </p:sp>
      <p:sp>
        <p:nvSpPr>
          <p:cNvPr id="286" name="Google Shape;286;p32"/>
          <p:cNvSpPr txBox="1"/>
          <p:nvPr>
            <p:ph idx="1" type="subTitle"/>
          </p:nvPr>
        </p:nvSpPr>
        <p:spPr>
          <a:xfrm>
            <a:off x="1038250" y="1559725"/>
            <a:ext cx="7605600" cy="323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-"/>
            </a:pPr>
            <a:r>
              <a:rPr lang="en"/>
              <a:t>Generate a Dataset by extracting information using a youtube Developers ID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/>
              <a:t>Use a large youtube dataset and obtain the top 5 categories along with the ratings of each view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/>
              <a:t>Incorporate Hadoop Map reduce and obtain more than 1 split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0"/>
          <p:cNvSpPr txBox="1"/>
          <p:nvPr/>
        </p:nvSpPr>
        <p:spPr>
          <a:xfrm>
            <a:off x="1742350" y="250600"/>
            <a:ext cx="68739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0"/>
          <p:cNvSpPr txBox="1"/>
          <p:nvPr>
            <p:ph type="ctrTitle"/>
          </p:nvPr>
        </p:nvSpPr>
        <p:spPr>
          <a:xfrm>
            <a:off x="1191600" y="883099"/>
            <a:ext cx="6593700" cy="87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2GB Youtube Dataset in Hadoop</a:t>
            </a:r>
            <a:endParaRPr/>
          </a:p>
        </p:txBody>
      </p:sp>
      <p:pic>
        <p:nvPicPr>
          <p:cNvPr id="402" name="Google Shape;402;p50"/>
          <p:cNvPicPr preferRelativeResize="0"/>
          <p:nvPr/>
        </p:nvPicPr>
        <p:blipFill rotWithShape="1">
          <a:blip r:embed="rId3">
            <a:alphaModFix/>
          </a:blip>
          <a:srcRect b="54162" l="0" r="35839" t="0"/>
          <a:stretch/>
        </p:blipFill>
        <p:spPr>
          <a:xfrm>
            <a:off x="122800" y="2289200"/>
            <a:ext cx="8898378" cy="187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1"/>
          <p:cNvSpPr txBox="1"/>
          <p:nvPr/>
        </p:nvSpPr>
        <p:spPr>
          <a:xfrm>
            <a:off x="1742350" y="250600"/>
            <a:ext cx="68739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51"/>
          <p:cNvSpPr txBox="1"/>
          <p:nvPr>
            <p:ph type="ctrTitle"/>
          </p:nvPr>
        </p:nvSpPr>
        <p:spPr>
          <a:xfrm>
            <a:off x="210600" y="215650"/>
            <a:ext cx="8722800" cy="87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Category Breakdown</a:t>
            </a:r>
            <a:endParaRPr/>
          </a:p>
        </p:txBody>
      </p:sp>
      <p:pic>
        <p:nvPicPr>
          <p:cNvPr id="409" name="Google Shape;409;p51"/>
          <p:cNvPicPr preferRelativeResize="0"/>
          <p:nvPr/>
        </p:nvPicPr>
        <p:blipFill rotWithShape="1">
          <a:blip r:embed="rId3">
            <a:alphaModFix/>
          </a:blip>
          <a:srcRect b="54162" l="0" r="35839" t="0"/>
          <a:stretch/>
        </p:blipFill>
        <p:spPr>
          <a:xfrm>
            <a:off x="122800" y="2289200"/>
            <a:ext cx="8898378" cy="187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74" y="1169525"/>
            <a:ext cx="9036448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52"/>
          <p:cNvPicPr preferRelativeResize="0"/>
          <p:nvPr/>
        </p:nvPicPr>
        <p:blipFill rotWithShape="1">
          <a:blip r:embed="rId3">
            <a:alphaModFix/>
          </a:blip>
          <a:srcRect b="0" l="0" r="54065" t="48352"/>
          <a:stretch/>
        </p:blipFill>
        <p:spPr>
          <a:xfrm>
            <a:off x="928100" y="1336575"/>
            <a:ext cx="6840853" cy="3462801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52"/>
          <p:cNvSpPr txBox="1"/>
          <p:nvPr>
            <p:ph type="ctrTitle"/>
          </p:nvPr>
        </p:nvSpPr>
        <p:spPr>
          <a:xfrm>
            <a:off x="210600" y="215650"/>
            <a:ext cx="8722800" cy="87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Category Results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3"/>
          <p:cNvSpPr txBox="1"/>
          <p:nvPr>
            <p:ph type="ctrTitle"/>
          </p:nvPr>
        </p:nvSpPr>
        <p:spPr>
          <a:xfrm>
            <a:off x="210600" y="215650"/>
            <a:ext cx="8722800" cy="87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Video Rating</a:t>
            </a:r>
            <a:endParaRPr/>
          </a:p>
        </p:txBody>
      </p:sp>
      <p:pic>
        <p:nvPicPr>
          <p:cNvPr id="422" name="Google Shape;422;p53"/>
          <p:cNvPicPr preferRelativeResize="0"/>
          <p:nvPr/>
        </p:nvPicPr>
        <p:blipFill rotWithShape="1">
          <a:blip r:embed="rId3">
            <a:alphaModFix/>
          </a:blip>
          <a:srcRect b="48504" l="0" r="0" t="0"/>
          <a:stretch/>
        </p:blipFill>
        <p:spPr>
          <a:xfrm>
            <a:off x="0" y="1505125"/>
            <a:ext cx="9144000" cy="2648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4"/>
          <p:cNvSpPr txBox="1"/>
          <p:nvPr>
            <p:ph type="ctrTitle"/>
          </p:nvPr>
        </p:nvSpPr>
        <p:spPr>
          <a:xfrm>
            <a:off x="210600" y="215650"/>
            <a:ext cx="8722800" cy="87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Video Rating</a:t>
            </a:r>
            <a:endParaRPr/>
          </a:p>
        </p:txBody>
      </p:sp>
      <p:pic>
        <p:nvPicPr>
          <p:cNvPr id="428" name="Google Shape;428;p54"/>
          <p:cNvPicPr preferRelativeResize="0"/>
          <p:nvPr/>
        </p:nvPicPr>
        <p:blipFill rotWithShape="1">
          <a:blip r:embed="rId3">
            <a:alphaModFix/>
          </a:blip>
          <a:srcRect b="0" l="-364" r="53693" t="27145"/>
          <a:stretch/>
        </p:blipFill>
        <p:spPr>
          <a:xfrm>
            <a:off x="2453738" y="1241150"/>
            <a:ext cx="4236524" cy="374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5"/>
          <p:cNvSpPr txBox="1"/>
          <p:nvPr>
            <p:ph type="ctrTitle"/>
          </p:nvPr>
        </p:nvSpPr>
        <p:spPr>
          <a:xfrm>
            <a:off x="1804949" y="270274"/>
            <a:ext cx="5534100" cy="11703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Analysis:</a:t>
            </a:r>
            <a:endParaRPr/>
          </a:p>
        </p:txBody>
      </p:sp>
      <p:sp>
        <p:nvSpPr>
          <p:cNvPr id="434" name="Google Shape;434;p55"/>
          <p:cNvSpPr txBox="1"/>
          <p:nvPr>
            <p:ph idx="1" type="subTitle"/>
          </p:nvPr>
        </p:nvSpPr>
        <p:spPr>
          <a:xfrm>
            <a:off x="1074050" y="1503675"/>
            <a:ext cx="7402800" cy="3294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Using the same 2GB dataset, we achieved 15 splits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Top 5 categories are : Entertainment, Music, Comedy, People/Blogs, and News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Average rating for our video dataset was 3.23 </a:t>
            </a:r>
            <a:endParaRPr sz="2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3"/>
          <p:cNvSpPr txBox="1"/>
          <p:nvPr>
            <p:ph type="ctrTitle"/>
          </p:nvPr>
        </p:nvSpPr>
        <p:spPr>
          <a:xfrm>
            <a:off x="1804949" y="270274"/>
            <a:ext cx="5534100" cy="11703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the data</a:t>
            </a:r>
            <a:endParaRPr/>
          </a:p>
        </p:txBody>
      </p:sp>
      <p:sp>
        <p:nvSpPr>
          <p:cNvPr id="292" name="Google Shape;292;p33"/>
          <p:cNvSpPr txBox="1"/>
          <p:nvPr>
            <p:ph idx="1" type="subTitle"/>
          </p:nvPr>
        </p:nvSpPr>
        <p:spPr>
          <a:xfrm>
            <a:off x="1407325" y="1559725"/>
            <a:ext cx="7236600" cy="323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Go to https://console.cloud.google.com and login using a gmail account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/>
          <p:nvPr>
            <p:ph idx="1" type="subTitle"/>
          </p:nvPr>
        </p:nvSpPr>
        <p:spPr>
          <a:xfrm>
            <a:off x="288125" y="0"/>
            <a:ext cx="8677200" cy="357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Create a project, go to APIS &amp; Services, library</a:t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298" name="Google Shape;29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438" y="357300"/>
            <a:ext cx="8346274" cy="469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/>
          <p:nvPr>
            <p:ph idx="1" type="subTitle"/>
          </p:nvPr>
        </p:nvSpPr>
        <p:spPr>
          <a:xfrm>
            <a:off x="241877" y="204577"/>
            <a:ext cx="8951100" cy="42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Library allows you to choose and enable API, credential allows you get a file used to access data</a:t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304" name="Google Shape;304;p35"/>
          <p:cNvPicPr preferRelativeResize="0"/>
          <p:nvPr/>
        </p:nvPicPr>
        <p:blipFill rotWithShape="1">
          <a:blip r:embed="rId3">
            <a:alphaModFix/>
          </a:blip>
          <a:srcRect b="54859" l="0" r="40234" t="-4860"/>
          <a:stretch/>
        </p:blipFill>
        <p:spPr>
          <a:xfrm>
            <a:off x="500075" y="727524"/>
            <a:ext cx="8300099" cy="390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6"/>
          <p:cNvSpPr txBox="1"/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6"/>
          <p:cNvSpPr txBox="1"/>
          <p:nvPr>
            <p:ph idx="1" type="subTitle"/>
          </p:nvPr>
        </p:nvSpPr>
        <p:spPr>
          <a:xfrm>
            <a:off x="599101" y="204577"/>
            <a:ext cx="7138800" cy="370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Inside the API Library, you can search for all the available APIs that google provides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311" name="Google Shape;311;p36"/>
          <p:cNvPicPr preferRelativeResize="0"/>
          <p:nvPr/>
        </p:nvPicPr>
        <p:blipFill rotWithShape="1">
          <a:blip r:embed="rId3">
            <a:alphaModFix/>
          </a:blip>
          <a:srcRect b="8781" l="0" r="27891" t="14795"/>
          <a:stretch/>
        </p:blipFill>
        <p:spPr>
          <a:xfrm>
            <a:off x="962775" y="796350"/>
            <a:ext cx="6593699" cy="39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7"/>
          <p:cNvSpPr txBox="1"/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7"/>
          <p:cNvSpPr txBox="1"/>
          <p:nvPr>
            <p:ph idx="1" type="subTitle"/>
          </p:nvPr>
        </p:nvSpPr>
        <p:spPr>
          <a:xfrm>
            <a:off x="1407318" y="2701528"/>
            <a:ext cx="65937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87" y="458150"/>
            <a:ext cx="8169025" cy="4592849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7"/>
          <p:cNvSpPr txBox="1"/>
          <p:nvPr/>
        </p:nvSpPr>
        <p:spPr>
          <a:xfrm>
            <a:off x="745225" y="80375"/>
            <a:ext cx="79344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for Youtube, and you’ll see the APIs we need, we’ll be using Data API v3 for this demo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8"/>
          <p:cNvSpPr txBox="1"/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8"/>
          <p:cNvSpPr txBox="1"/>
          <p:nvPr>
            <p:ph idx="1" type="subTitle"/>
          </p:nvPr>
        </p:nvSpPr>
        <p:spPr>
          <a:xfrm>
            <a:off x="1407318" y="2701528"/>
            <a:ext cx="65937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38"/>
          <p:cNvPicPr preferRelativeResize="0"/>
          <p:nvPr/>
        </p:nvPicPr>
        <p:blipFill rotWithShape="1">
          <a:blip r:embed="rId3">
            <a:alphaModFix/>
          </a:blip>
          <a:srcRect b="11088" l="0" r="0" t="15033"/>
          <a:stretch/>
        </p:blipFill>
        <p:spPr>
          <a:xfrm>
            <a:off x="0" y="773900"/>
            <a:ext cx="9144001" cy="379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8"/>
          <p:cNvSpPr txBox="1"/>
          <p:nvPr/>
        </p:nvSpPr>
        <p:spPr>
          <a:xfrm>
            <a:off x="1190900" y="168050"/>
            <a:ext cx="77592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Enable the API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9"/>
          <p:cNvSpPr txBox="1"/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9"/>
          <p:cNvSpPr txBox="1"/>
          <p:nvPr>
            <p:ph idx="1" type="subTitle"/>
          </p:nvPr>
        </p:nvSpPr>
        <p:spPr>
          <a:xfrm>
            <a:off x="1407318" y="2701528"/>
            <a:ext cx="6593700" cy="124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4" name="Google Shape;334;p39"/>
          <p:cNvPicPr preferRelativeResize="0"/>
          <p:nvPr/>
        </p:nvPicPr>
        <p:blipFill rotWithShape="1">
          <a:blip r:embed="rId3">
            <a:alphaModFix/>
          </a:blip>
          <a:srcRect b="0" l="0" r="0" t="4952"/>
          <a:stretch/>
        </p:blipFill>
        <p:spPr>
          <a:xfrm>
            <a:off x="253287" y="497175"/>
            <a:ext cx="8637426" cy="4615826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9"/>
          <p:cNvSpPr txBox="1"/>
          <p:nvPr/>
        </p:nvSpPr>
        <p:spPr>
          <a:xfrm>
            <a:off x="1249350" y="102275"/>
            <a:ext cx="75399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and download the credentials file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